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94671"/>
  </p:normalViewPr>
  <p:slideViewPr>
    <p:cSldViewPr snapToGrid="0" snapToObjects="1">
      <p:cViewPr varScale="1">
        <p:scale>
          <a:sx n="81" d="100"/>
          <a:sy n="81" d="100"/>
        </p:scale>
        <p:origin x="200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9638FC-C675-5E4F-9750-AE90B018368C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0436CE-4206-654F-B9CF-FE86B221D9C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1154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Regulierung</a:t>
            </a:r>
            <a:r>
              <a:rPr lang="de-DE" baseline="0" dirty="0" smtClean="0"/>
              <a:t> der </a:t>
            </a:r>
            <a:r>
              <a:rPr lang="de-DE" baseline="0" dirty="0" err="1" smtClean="0"/>
              <a:t>Disease-Energy</a:t>
            </a:r>
            <a:r>
              <a:rPr lang="de-DE" baseline="0" dirty="0" smtClean="0"/>
              <a:t> über </a:t>
            </a:r>
            <a:r>
              <a:rPr lang="de-DE" baseline="0" dirty="0" err="1" smtClean="0"/>
              <a:t>Slider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disease-energy-threshold</a:t>
            </a:r>
            <a:r>
              <a:rPr lang="de-DE" baseline="0" dirty="0" smtClean="0"/>
              <a:t>) bereits Teilaufgabe b)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0436CE-4206-654F-B9CF-FE86B221D9C3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2473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Links 2x Button</a:t>
            </a:r>
            <a:r>
              <a:rPr lang="de-DE" baseline="0" dirty="0" smtClean="0"/>
              <a:t>, Rechts: oft hintereinander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0436CE-4206-654F-B9CF-FE86B221D9C3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163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</a:t>
            </a:r>
            <a:r>
              <a:rPr lang="de-DE" baseline="0" dirty="0" smtClean="0"/>
              <a:t> auch über einen </a:t>
            </a:r>
            <a:r>
              <a:rPr lang="de-DE" baseline="0" dirty="0" err="1" smtClean="0"/>
              <a:t>Slider</a:t>
            </a:r>
            <a:r>
              <a:rPr lang="de-DE" baseline="0" dirty="0" smtClean="0"/>
              <a:t> regulierbar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0436CE-4206-654F-B9CF-FE86B221D9C3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5819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Über </a:t>
            </a:r>
            <a:r>
              <a:rPr lang="de-DE" dirty="0" err="1" smtClean="0"/>
              <a:t>diseas&amp;</a:t>
            </a:r>
            <a:r>
              <a:rPr lang="de-DE" baseline="0" dirty="0" err="1" smtClean="0"/>
              <a:t>grow</a:t>
            </a:r>
            <a:r>
              <a:rPr lang="de-DE" baseline="0" dirty="0" smtClean="0"/>
              <a:t> Button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0436CE-4206-654F-B9CF-FE86B221D9C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6534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28.10.2016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SOAS-Übung 1 Group 14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6105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58A59-7DBB-F547-83A5-6D249DBA5A2B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8972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58A59-7DBB-F547-83A5-6D249DBA5A2B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1821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58A59-7DBB-F547-83A5-6D249DBA5A2B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638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58A59-7DBB-F547-83A5-6D249DBA5A2B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4968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58A59-7DBB-F547-83A5-6D249DBA5A2B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151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58A59-7DBB-F547-83A5-6D249DBA5A2B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804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58A59-7DBB-F547-83A5-6D249DBA5A2B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7452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58A59-7DBB-F547-83A5-6D249DBA5A2B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2168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58A59-7DBB-F547-83A5-6D249DBA5A2B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2348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58A59-7DBB-F547-83A5-6D249DBA5A2B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297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58A59-7DBB-F547-83A5-6D249DBA5A2B}" type="datetimeFigureOut">
              <a:rPr lang="de-DE" smtClean="0"/>
              <a:t>27.10.16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D95631-1DE8-1E45-ADEA-1EA9720567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8528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SOAS Übung 01 Aufgabe 03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Group 14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77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 smtClean="0"/>
              <a:t>Erweiterung: </a:t>
            </a:r>
            <a:r>
              <a:rPr lang="de-DE" sz="3200" dirty="0" err="1" smtClean="0"/>
              <a:t>disease</a:t>
            </a:r>
            <a:r>
              <a:rPr lang="de-DE" sz="3200" dirty="0" smtClean="0"/>
              <a:t>-Button	</a:t>
            </a:r>
            <a:endParaRPr lang="de-DE" sz="320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" t="54596" r="69405" b="31773"/>
          <a:stretch/>
        </p:blipFill>
        <p:spPr>
          <a:xfrm>
            <a:off x="976174" y="2038855"/>
            <a:ext cx="5940189" cy="1692000"/>
          </a:xfrm>
        </p:spPr>
      </p:pic>
    </p:spTree>
    <p:extLst>
      <p:ext uri="{BB962C8B-B14F-4D97-AF65-F5344CB8AC3E}">
        <p14:creationId xmlns:p14="http://schemas.microsoft.com/office/powerpoint/2010/main" val="8053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Was </a:t>
            </a:r>
            <a:r>
              <a:rPr lang="de-DE" sz="2800" dirty="0"/>
              <a:t>passiert, wenn Sie </a:t>
            </a:r>
            <a:r>
              <a:rPr lang="de-DE" sz="2800" dirty="0" smtClean="0"/>
              <a:t>w</a:t>
            </a:r>
            <a:r>
              <a:rPr lang="de-DE" sz="2800" dirty="0"/>
              <a:t>ä</a:t>
            </a:r>
            <a:r>
              <a:rPr lang="de-DE" sz="2800" dirty="0" smtClean="0"/>
              <a:t>hrend </a:t>
            </a:r>
            <a:r>
              <a:rPr lang="de-DE" sz="2800" dirty="0"/>
              <a:t>der Simulation wiederholt </a:t>
            </a:r>
            <a:r>
              <a:rPr lang="de-DE" sz="2800" dirty="0" smtClean="0"/>
              <a:t>den Button bet</a:t>
            </a:r>
            <a:r>
              <a:rPr lang="de-DE" sz="2800" dirty="0"/>
              <a:t>ä</a:t>
            </a:r>
            <a:r>
              <a:rPr lang="de-DE" sz="2800" dirty="0" smtClean="0"/>
              <a:t>tigen? (mit </a:t>
            </a:r>
            <a:r>
              <a:rPr lang="de-DE" sz="2800" dirty="0" err="1" smtClean="0"/>
              <a:t>disease</a:t>
            </a:r>
            <a:r>
              <a:rPr lang="de-DE" sz="2800" dirty="0" smtClean="0"/>
              <a:t> – </a:t>
            </a:r>
            <a:r>
              <a:rPr lang="de-DE" sz="2800" dirty="0" err="1" smtClean="0"/>
              <a:t>energy</a:t>
            </a:r>
            <a:r>
              <a:rPr lang="de-DE" sz="2800" dirty="0" smtClean="0"/>
              <a:t>: 30) 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Anzahl der </a:t>
            </a:r>
            <a:r>
              <a:rPr lang="de-DE" dirty="0" err="1" smtClean="0"/>
              <a:t>Turtles</a:t>
            </a:r>
            <a:r>
              <a:rPr lang="de-DE" dirty="0" smtClean="0"/>
              <a:t> geht zurück (halbiert sich nahezu von 300 auf 150)</a:t>
            </a:r>
          </a:p>
          <a:p>
            <a:r>
              <a:rPr lang="de-DE" dirty="0" smtClean="0"/>
              <a:t>Zeitversetzt steigt die Anzahl der Patches </a:t>
            </a:r>
          </a:p>
          <a:p>
            <a:r>
              <a:rPr lang="de-DE" dirty="0" smtClean="0"/>
              <a:t>Pendelt sich wieder auf anfängliche Werte ein 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3" t="30467" r="29771" b="50270"/>
          <a:stretch/>
        </p:blipFill>
        <p:spPr>
          <a:xfrm>
            <a:off x="1149178" y="3657598"/>
            <a:ext cx="3103352" cy="2304000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05" t="30663" r="29647" b="50467"/>
          <a:stretch/>
        </p:blipFill>
        <p:spPr>
          <a:xfrm>
            <a:off x="4563492" y="3657597"/>
            <a:ext cx="3047626" cy="22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060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3600" dirty="0" smtClean="0"/>
              <a:t>Was </a:t>
            </a:r>
            <a:r>
              <a:rPr lang="de-DE" sz="3600" dirty="0"/>
              <a:t>passiert, wenn die Krankheit aggressiver ist und bereits bei </a:t>
            </a:r>
            <a:r>
              <a:rPr lang="de-DE" sz="3600" dirty="0" smtClean="0"/>
              <a:t>einer Energie </a:t>
            </a:r>
            <a:r>
              <a:rPr lang="de-DE" sz="3600" dirty="0"/>
              <a:t>von weniger als 40 zum Tode </a:t>
            </a:r>
            <a:r>
              <a:rPr lang="de-DE" sz="3600" dirty="0" smtClean="0"/>
              <a:t>f</a:t>
            </a:r>
            <a:r>
              <a:rPr lang="de-DE" sz="3600" dirty="0"/>
              <a:t>ü</a:t>
            </a:r>
            <a:r>
              <a:rPr lang="de-DE" sz="3600" dirty="0" smtClean="0"/>
              <a:t>hrt</a:t>
            </a:r>
            <a:r>
              <a:rPr lang="de-DE" sz="3600" dirty="0"/>
              <a:t>?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24" t="30264" r="29896" b="50397"/>
          <a:stretch/>
        </p:blipFill>
        <p:spPr>
          <a:xfrm>
            <a:off x="4765444" y="2726165"/>
            <a:ext cx="3456003" cy="2664000"/>
          </a:xfrm>
        </p:spPr>
      </p:pic>
      <p:pic>
        <p:nvPicPr>
          <p:cNvPr id="5" name="Bild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3" t="30467" r="29771" b="50270"/>
          <a:stretch/>
        </p:blipFill>
        <p:spPr>
          <a:xfrm>
            <a:off x="838200" y="2741925"/>
            <a:ext cx="3588252" cy="266400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838200" y="2112579"/>
            <a:ext cx="1621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mtClean="0"/>
              <a:t>Energie: 30 </a:t>
            </a:r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4753165" y="2112579"/>
            <a:ext cx="1621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Energie: 40 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8355724" y="2297245"/>
            <a:ext cx="348417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 smtClean="0"/>
              <a:t>Ausschläge sind deutlich höher 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Anzahl der </a:t>
            </a:r>
            <a:r>
              <a:rPr lang="de-DE" dirty="0" err="1" smtClean="0"/>
              <a:t>Turtles</a:t>
            </a:r>
            <a:r>
              <a:rPr lang="de-DE" dirty="0" smtClean="0"/>
              <a:t> deutlich geringer 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Anzahl Patches deutlich höher 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Pendelt sich aber wie bei 30 wieder auf anfängliche Werte ein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154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smtClean="0"/>
              <a:t>Erweiterung: </a:t>
            </a:r>
            <a:r>
              <a:rPr lang="de-DE" sz="3200" dirty="0" err="1" smtClean="0"/>
              <a:t>grow</a:t>
            </a:r>
            <a:r>
              <a:rPr lang="de-DE" sz="3200" dirty="0" smtClean="0"/>
              <a:t> – Button</a:t>
            </a:r>
            <a:r>
              <a:rPr lang="de-DE" dirty="0" smtClean="0"/>
              <a:t> 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" t="65290" r="68946" b="15870"/>
          <a:stretch/>
        </p:blipFill>
        <p:spPr>
          <a:xfrm>
            <a:off x="945921" y="2144102"/>
            <a:ext cx="6796296" cy="2628000"/>
          </a:xfrm>
        </p:spPr>
      </p:pic>
    </p:spTree>
    <p:extLst>
      <p:ext uri="{BB962C8B-B14F-4D97-AF65-F5344CB8AC3E}">
        <p14:creationId xmlns:p14="http://schemas.microsoft.com/office/powerpoint/2010/main" val="1202673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Welche Auswirkung hat das spontane Nahrungsangebot</a:t>
            </a:r>
            <a:br>
              <a:rPr lang="de-DE" sz="3200" dirty="0"/>
            </a:br>
            <a:r>
              <a:rPr lang="de-DE" sz="3200" dirty="0"/>
              <a:t>auf die Population?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82" t="30757" r="29952" b="50877"/>
          <a:stretch/>
        </p:blipFill>
        <p:spPr>
          <a:xfrm>
            <a:off x="804037" y="2017980"/>
            <a:ext cx="3710178" cy="2736000"/>
          </a:xfrm>
        </p:spPr>
      </p:pic>
      <p:sp>
        <p:nvSpPr>
          <p:cNvPr id="5" name="Textfeld 4"/>
          <p:cNvSpPr txBox="1"/>
          <p:nvPr/>
        </p:nvSpPr>
        <p:spPr>
          <a:xfrm>
            <a:off x="4621924" y="2017980"/>
            <a:ext cx="67318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2000" dirty="0" smtClean="0"/>
              <a:t>Anstieg der Patches -&gt; neue Energiequellen für </a:t>
            </a:r>
            <a:r>
              <a:rPr lang="de-DE" sz="2000" dirty="0" err="1" smtClean="0"/>
              <a:t>Turtles</a:t>
            </a:r>
            <a:endParaRPr lang="de-DE" sz="2000" dirty="0"/>
          </a:p>
          <a:p>
            <a:pPr marL="285750" indent="-285750">
              <a:buFontTx/>
              <a:buChar char="-"/>
            </a:pPr>
            <a:r>
              <a:rPr lang="de-DE" sz="2000" dirty="0" smtClean="0"/>
              <a:t>Anstieg der Anzahl an </a:t>
            </a:r>
            <a:r>
              <a:rPr lang="de-DE" sz="2000" dirty="0" err="1" smtClean="0"/>
              <a:t>Turtles</a:t>
            </a:r>
            <a:r>
              <a:rPr lang="de-DE" sz="2000" dirty="0" smtClean="0"/>
              <a:t> </a:t>
            </a:r>
          </a:p>
          <a:p>
            <a:pPr marL="285750" indent="-285750">
              <a:buFontTx/>
              <a:buChar char="-"/>
            </a:pPr>
            <a:r>
              <a:rPr lang="de-DE" sz="2000" dirty="0" smtClean="0"/>
              <a:t>Allerdings deutlich geringer als Anstieg der Patches </a:t>
            </a:r>
          </a:p>
          <a:p>
            <a:pPr marL="285750" indent="-285750">
              <a:buFontTx/>
              <a:buChar char="-"/>
            </a:pPr>
            <a:r>
              <a:rPr lang="de-DE" sz="2000" dirty="0" smtClean="0"/>
              <a:t>Schnelles wiedereinpendeln auf durchschnittliche Werte 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024147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3200" dirty="0"/>
              <a:t>Wenn Wachstum und Krankheit zeitlich zusammenliegen, </a:t>
            </a:r>
            <a:r>
              <a:rPr lang="de-DE" sz="3200" dirty="0" smtClean="0"/>
              <a:t>welche Effekte </a:t>
            </a:r>
            <a:r>
              <a:rPr lang="de-DE" sz="3200" dirty="0"/>
              <a:t>lassen sich beobachten?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78" t="30145" r="29771" b="51015"/>
          <a:stretch/>
        </p:blipFill>
        <p:spPr>
          <a:xfrm>
            <a:off x="945890" y="1907623"/>
            <a:ext cx="4070735" cy="3024000"/>
          </a:xfrm>
        </p:spPr>
      </p:pic>
      <p:sp>
        <p:nvSpPr>
          <p:cNvPr id="5" name="Textfeld 4"/>
          <p:cNvSpPr txBox="1"/>
          <p:nvPr/>
        </p:nvSpPr>
        <p:spPr>
          <a:xfrm>
            <a:off x="5407572" y="2049517"/>
            <a:ext cx="513955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2000" dirty="0" smtClean="0"/>
              <a:t>Gleichzeitiger Anstieg der Patches und Rückgang der </a:t>
            </a:r>
            <a:r>
              <a:rPr lang="de-DE" sz="2000" dirty="0" err="1" smtClean="0"/>
              <a:t>Turtles</a:t>
            </a:r>
            <a:r>
              <a:rPr lang="de-DE" sz="2000" dirty="0" smtClean="0"/>
              <a:t> </a:t>
            </a:r>
          </a:p>
          <a:p>
            <a:pPr marL="285750" indent="-285750">
              <a:buFontTx/>
              <a:buChar char="-"/>
            </a:pPr>
            <a:r>
              <a:rPr lang="de-DE" sz="2000" dirty="0" smtClean="0"/>
              <a:t>Aber viel schneller auf anfänglichem Durchschnitts-Level als nur bei </a:t>
            </a:r>
            <a:r>
              <a:rPr lang="de-DE" sz="2000" dirty="0" err="1" smtClean="0"/>
              <a:t>Disease</a:t>
            </a:r>
            <a:r>
              <a:rPr lang="de-DE" sz="2000" dirty="0" smtClean="0"/>
              <a:t> oder </a:t>
            </a:r>
            <a:r>
              <a:rPr lang="de-DE" sz="2000" dirty="0" err="1" smtClean="0"/>
              <a:t>Grow</a:t>
            </a:r>
            <a:endParaRPr lang="de-DE" sz="2000" dirty="0" smtClean="0"/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2188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</Words>
  <Application>Microsoft Macintosh PowerPoint</Application>
  <PresentationFormat>Breitbild</PresentationFormat>
  <Paragraphs>31</Paragraphs>
  <Slides>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Office-Design</vt:lpstr>
      <vt:lpstr>SOAS Übung 01 Aufgabe 03</vt:lpstr>
      <vt:lpstr>Erweiterung: disease-Button </vt:lpstr>
      <vt:lpstr>Was passiert, wenn Sie während der Simulation wiederholt den Button betätigen? (mit disease – energy: 30) </vt:lpstr>
      <vt:lpstr>Was passiert, wenn die Krankheit aggressiver ist und bereits bei einer Energie von weniger als 40 zum Tode führt?</vt:lpstr>
      <vt:lpstr>Erweiterung: grow – Button </vt:lpstr>
      <vt:lpstr>Welche Auswirkung hat das spontane Nahrungsangebot auf die Population?</vt:lpstr>
      <vt:lpstr>Wenn Wachstum und Krankheit zeitlich zusammenliegen, welche Effekte lassen sich beobachten?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Alexander Dempf</dc:creator>
  <cp:lastModifiedBy>Alexander Dempf</cp:lastModifiedBy>
  <cp:revision>14</cp:revision>
  <dcterms:created xsi:type="dcterms:W3CDTF">2016-10-27T12:01:03Z</dcterms:created>
  <dcterms:modified xsi:type="dcterms:W3CDTF">2016-10-27T12:54:24Z</dcterms:modified>
</cp:coreProperties>
</file>

<file path=docProps/thumbnail.jpeg>
</file>